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4" r:id="rId1"/>
  </p:sldMasterIdLst>
  <p:sldIdLst>
    <p:sldId id="256" r:id="rId2"/>
    <p:sldId id="275" r:id="rId3"/>
    <p:sldId id="257" r:id="rId4"/>
    <p:sldId id="271" r:id="rId5"/>
    <p:sldId id="258" r:id="rId6"/>
    <p:sldId id="259" r:id="rId7"/>
    <p:sldId id="272" r:id="rId8"/>
    <p:sldId id="261" r:id="rId9"/>
    <p:sldId id="276" r:id="rId10"/>
    <p:sldId id="260" r:id="rId11"/>
    <p:sldId id="262" r:id="rId12"/>
    <p:sldId id="263" r:id="rId13"/>
    <p:sldId id="264" r:id="rId14"/>
    <p:sldId id="265" r:id="rId15"/>
    <p:sldId id="266" r:id="rId16"/>
    <p:sldId id="268" r:id="rId17"/>
    <p:sldId id="267" r:id="rId18"/>
    <p:sldId id="277" r:id="rId19"/>
    <p:sldId id="278" r:id="rId20"/>
    <p:sldId id="279" r:id="rId21"/>
    <p:sldId id="280" r:id="rId22"/>
    <p:sldId id="281" r:id="rId23"/>
    <p:sldId id="282" r:id="rId24"/>
    <p:sldId id="269" r:id="rId25"/>
    <p:sldId id="274" r:id="rId26"/>
    <p:sldId id="270" r:id="rId27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jpg>
</file>

<file path=ppt/media/image38.jpg>
</file>

<file path=ppt/media/image39.jp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820431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4710080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80824729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0152381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493758487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289979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7/4/2023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62628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6809729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7/4/2023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824128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40825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03779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66044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7/4/2023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37155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7/4/2023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91964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418049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493668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7/4/2023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848279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5" r:id="rId1"/>
    <p:sldLayoutId id="2147483776" r:id="rId2"/>
    <p:sldLayoutId id="2147483777" r:id="rId3"/>
    <p:sldLayoutId id="2147483778" r:id="rId4"/>
    <p:sldLayoutId id="2147483779" r:id="rId5"/>
    <p:sldLayoutId id="2147483780" r:id="rId6"/>
    <p:sldLayoutId id="2147483781" r:id="rId7"/>
    <p:sldLayoutId id="2147483782" r:id="rId8"/>
    <p:sldLayoutId id="2147483783" r:id="rId9"/>
    <p:sldLayoutId id="2147483784" r:id="rId10"/>
    <p:sldLayoutId id="2147483785" r:id="rId11"/>
    <p:sldLayoutId id="2147483786" r:id="rId12"/>
    <p:sldLayoutId id="2147483787" r:id="rId13"/>
    <p:sldLayoutId id="2147483788" r:id="rId14"/>
    <p:sldLayoutId id="2147483789" r:id="rId15"/>
    <p:sldLayoutId id="2147483790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7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1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9.jpg"/><Relationship Id="rId4" Type="http://schemas.openxmlformats.org/officeDocument/2006/relationships/image" Target="../media/image38.jp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340" y="11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340" y="863405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1023" y="1131076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8126" y="158813"/>
            <a:ext cx="8596668" cy="626165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5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cứng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Wi-Fi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252054" y="871022"/>
            <a:ext cx="968520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- Khi </a:t>
            </a:r>
            <a:r>
              <a:rPr lang="en-US" dirty="0" err="1"/>
              <a:t>thiết</a:t>
            </a:r>
            <a:r>
              <a:rPr lang="en-US" dirty="0"/>
              <a:t> bi </a:t>
            </a:r>
            <a:r>
              <a:rPr lang="en-US" dirty="0" err="1"/>
              <a:t>đã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 Internet </a:t>
            </a:r>
            <a:r>
              <a:rPr lang="en-US" dirty="0" err="1"/>
              <a:t>hoặc</a:t>
            </a:r>
            <a:r>
              <a:rPr lang="en-US" dirty="0"/>
              <a:t> </a:t>
            </a:r>
            <a:r>
              <a:rPr lang="en-US" dirty="0" err="1"/>
              <a:t>người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Wi-Fi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chức</a:t>
            </a:r>
            <a:r>
              <a:rPr lang="en-US" dirty="0"/>
              <a:t>  </a:t>
            </a:r>
            <a:r>
              <a:rPr lang="en-US" dirty="0" err="1"/>
              <a:t>năng</a:t>
            </a:r>
            <a:r>
              <a:rPr lang="en-US" dirty="0"/>
              <a:t> </a:t>
            </a:r>
            <a:r>
              <a:rPr lang="en-US" dirty="0" err="1"/>
              <a:t>này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tải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Wi-Fi </a:t>
            </a:r>
            <a:r>
              <a:rPr lang="en-US" dirty="0" err="1"/>
              <a:t>vô</a:t>
            </a:r>
            <a:r>
              <a:rPr lang="en-US" dirty="0"/>
              <a:t> </a:t>
            </a:r>
            <a:r>
              <a:rPr lang="en-US" dirty="0" err="1"/>
              <a:t>thiết</a:t>
            </a:r>
            <a:endParaRPr lang="en-US" dirty="0"/>
          </a:p>
          <a:p>
            <a:r>
              <a:rPr lang="en-US" dirty="0"/>
              <a:t>-  </a:t>
            </a:r>
            <a:r>
              <a:rPr lang="en-US" u="sng" dirty="0" err="1">
                <a:solidFill>
                  <a:srgbClr val="FF0000"/>
                </a:solidFill>
              </a:rPr>
              <a:t>Đảm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bảo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thiết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bị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đã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kết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nối</a:t>
            </a:r>
            <a:r>
              <a:rPr lang="en-US" u="sng" dirty="0">
                <a:solidFill>
                  <a:srgbClr val="FF0000"/>
                </a:solidFill>
              </a:rPr>
              <a:t> internet </a:t>
            </a:r>
            <a:r>
              <a:rPr lang="en-US" u="sng" dirty="0" err="1">
                <a:solidFill>
                  <a:srgbClr val="FF0000"/>
                </a:solidFill>
              </a:rPr>
              <a:t>để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cải</a:t>
            </a:r>
            <a:r>
              <a:rPr lang="en-US" u="sng" dirty="0">
                <a:solidFill>
                  <a:srgbClr val="FF0000"/>
                </a:solidFill>
              </a:rPr>
              <a:t>  </a:t>
            </a:r>
            <a:r>
              <a:rPr lang="en-US" u="sng" dirty="0" err="1">
                <a:solidFill>
                  <a:srgbClr val="FF0000"/>
                </a:solidFill>
              </a:rPr>
              <a:t>cài</a:t>
            </a:r>
            <a:r>
              <a:rPr lang="en-US" u="sng" dirty="0">
                <a:solidFill>
                  <a:srgbClr val="FF0000"/>
                </a:solidFill>
              </a:rPr>
              <a:t> </a:t>
            </a:r>
            <a:r>
              <a:rPr lang="en-US" u="sng" dirty="0" err="1">
                <a:solidFill>
                  <a:srgbClr val="FF0000"/>
                </a:solidFill>
              </a:rPr>
              <a:t>đặt</a:t>
            </a:r>
            <a:r>
              <a:rPr lang="en-US" u="sng" dirty="0">
                <a:solidFill>
                  <a:srgbClr val="FF0000"/>
                </a:solidFill>
              </a:rPr>
              <a:t>   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B7303E6-3479-B847-A747-756CF40AEF4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3096" y="1953370"/>
            <a:ext cx="6123156" cy="257515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0419111-B209-4B01-2977-57025354D3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3810" y="4612108"/>
            <a:ext cx="4777093" cy="21406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9380305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0F2254-2A10-F59C-F659-CFD74A1D8723}"/>
              </a:ext>
            </a:extLst>
          </p:cNvPr>
          <p:cNvSpPr txBox="1"/>
          <p:nvPr/>
        </p:nvSpPr>
        <p:spPr>
          <a:xfrm>
            <a:off x="288235" y="1025958"/>
            <a:ext cx="98596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Icon 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Telua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985961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2400" dirty="0" err="1">
                <a:solidFill>
                  <a:srgbClr val="00B0F0"/>
                </a:solidFill>
              </a:rPr>
              <a:t>Tạo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biểu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tượng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trên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máy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tính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dirty="0"/>
              <a:t>   - </a:t>
            </a:r>
            <a:r>
              <a:rPr lang="en-US" dirty="0" err="1"/>
              <a:t>Bước</a:t>
            </a:r>
            <a:r>
              <a:rPr lang="en-US" dirty="0"/>
              <a:t> 1: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Chrome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Microsoft Edge 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6479AC2-D94B-5798-83F3-142774627AB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670" y="2429529"/>
            <a:ext cx="6552514" cy="38128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227109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2DEA-BD7E-0DFB-C25E-C1960A4D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4334"/>
            <a:ext cx="8596668" cy="712304"/>
          </a:xfrm>
        </p:spPr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EAD82-5752-77BB-02C6-1211E7FD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89099" y="987773"/>
            <a:ext cx="8596668" cy="2282202"/>
          </a:xfrm>
        </p:spPr>
        <p:txBody>
          <a:bodyPr>
            <a:normAutofit lnSpcReduction="10000"/>
          </a:bodyPr>
          <a:lstStyle/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endParaRPr lang="en-US" dirty="0"/>
          </a:p>
          <a:p>
            <a:r>
              <a:rPr lang="en-US" dirty="0"/>
              <a:t>5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cứng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Wi-Fi </a:t>
            </a:r>
          </a:p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2C848F-E26E-E65E-FEE3-E2D79C441F75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256627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985961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6E11489-FF41-157E-99C4-112BAB0F2A0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30" y="1577506"/>
            <a:ext cx="8145700" cy="4594693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F2DF71CA-6395-F98A-3228-F3C2AAF1FB90}"/>
              </a:ext>
            </a:extLst>
          </p:cNvPr>
          <p:cNvSpPr txBox="1"/>
          <p:nvPr/>
        </p:nvSpPr>
        <p:spPr>
          <a:xfrm>
            <a:off x="566530" y="906963"/>
            <a:ext cx="6102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Bước</a:t>
            </a:r>
            <a:r>
              <a:rPr lang="en-US" dirty="0"/>
              <a:t> 2: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</a:t>
            </a:r>
            <a:r>
              <a:rPr lang="en-US" dirty="0" err="1"/>
              <a:t>bấm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cửa</a:t>
            </a:r>
            <a:r>
              <a:rPr lang="en-US" dirty="0"/>
              <a:t> </a:t>
            </a:r>
            <a:r>
              <a:rPr lang="en-US" dirty="0" err="1"/>
              <a:t>sổ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96115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9859617" cy="92333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DF71CA-6395-F98A-3228-F3C2AAF1FB90}"/>
              </a:ext>
            </a:extLst>
          </p:cNvPr>
          <p:cNvSpPr txBox="1"/>
          <p:nvPr/>
        </p:nvSpPr>
        <p:spPr>
          <a:xfrm>
            <a:off x="566530" y="906963"/>
            <a:ext cx="6102626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Bước</a:t>
            </a:r>
            <a:r>
              <a:rPr lang="en-US" dirty="0"/>
              <a:t> 3: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“Install”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E434CD7-B344-B99D-F44D-D6B78C082D9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9293" y="1601036"/>
            <a:ext cx="7976296" cy="4641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2747687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2DF71CA-6395-F98A-3228-F3C2AAF1FB90}"/>
              </a:ext>
            </a:extLst>
          </p:cNvPr>
          <p:cNvSpPr txBox="1"/>
          <p:nvPr/>
        </p:nvSpPr>
        <p:spPr>
          <a:xfrm>
            <a:off x="566529" y="906963"/>
            <a:ext cx="8935279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- </a:t>
            </a:r>
            <a:r>
              <a:rPr lang="en-US" dirty="0" err="1"/>
              <a:t>Bước</a:t>
            </a:r>
            <a:r>
              <a:rPr lang="en-US" dirty="0"/>
              <a:t> 4:  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quả</a:t>
            </a:r>
            <a:r>
              <a:rPr lang="en-US" dirty="0"/>
              <a:t>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cài</a:t>
            </a:r>
            <a:r>
              <a:rPr lang="en-US" dirty="0"/>
              <a:t> </a:t>
            </a:r>
            <a:r>
              <a:rPr lang="en-US" dirty="0" err="1"/>
              <a:t>đặt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cách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  <a:r>
              <a:rPr lang="en-US" dirty="0" err="1"/>
              <a:t>từ</a:t>
            </a:r>
            <a:r>
              <a:rPr lang="en-US" dirty="0"/>
              <a:t> “</a:t>
            </a:r>
            <a:r>
              <a:rPr lang="en-US" dirty="0" err="1"/>
              <a:t>Telua</a:t>
            </a:r>
            <a:r>
              <a:rPr lang="en-US" dirty="0"/>
              <a:t>”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kiếm</a:t>
            </a:r>
            <a:r>
              <a:rPr lang="en-US" dirty="0"/>
              <a:t> 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D5FA1D6C-4939-D783-7AB4-3A96B1C6F26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6530" y="1537041"/>
            <a:ext cx="6727912" cy="4794604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6645144-4E82-D195-E03B-7C611D9B2A2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1084" y="3028765"/>
            <a:ext cx="5692264" cy="3281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1843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15264" y="176385"/>
            <a:ext cx="8596668" cy="849573"/>
          </a:xfrm>
        </p:spPr>
        <p:txBody>
          <a:bodyPr/>
          <a:lstStyle/>
          <a:p>
            <a:r>
              <a:rPr lang="en-US" dirty="0"/>
              <a:t>6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</a:t>
            </a:r>
            <a:r>
              <a:rPr lang="en-US" dirty="0" err="1"/>
              <a:t>tượng</a:t>
            </a:r>
            <a:r>
              <a:rPr lang="en-US" dirty="0"/>
              <a:t> Icon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0F2254-2A10-F59C-F659-CFD74A1D8723}"/>
              </a:ext>
            </a:extLst>
          </p:cNvPr>
          <p:cNvSpPr txBox="1"/>
          <p:nvPr/>
        </p:nvSpPr>
        <p:spPr>
          <a:xfrm>
            <a:off x="288235" y="1025958"/>
            <a:ext cx="9859617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biểu</a:t>
            </a:r>
            <a:r>
              <a:rPr lang="en-US" dirty="0"/>
              <a:t> Icon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Telua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di </a:t>
            </a:r>
            <a:r>
              <a:rPr lang="en-US" dirty="0" err="1"/>
              <a:t>động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1722F6D-9DE4-46D7-9709-C1A3D8D9DB85}"/>
              </a:ext>
            </a:extLst>
          </p:cNvPr>
          <p:cNvSpPr txBox="1"/>
          <p:nvPr/>
        </p:nvSpPr>
        <p:spPr>
          <a:xfrm>
            <a:off x="288234" y="1690865"/>
            <a:ext cx="9859617" cy="156966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sz="2400" dirty="0" err="1">
                <a:solidFill>
                  <a:srgbClr val="00B0F0"/>
                </a:solidFill>
              </a:rPr>
              <a:t>Tạo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biểu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tượng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trên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điện</a:t>
            </a:r>
            <a:r>
              <a:rPr lang="en-US" sz="2400" dirty="0">
                <a:solidFill>
                  <a:srgbClr val="00B0F0"/>
                </a:solidFill>
              </a:rPr>
              <a:t> </a:t>
            </a:r>
            <a:r>
              <a:rPr lang="en-US" sz="2400" dirty="0" err="1">
                <a:solidFill>
                  <a:srgbClr val="00B0F0"/>
                </a:solidFill>
              </a:rPr>
              <a:t>thoại</a:t>
            </a:r>
            <a:endParaRPr lang="en-US" sz="2400" dirty="0">
              <a:solidFill>
                <a:srgbClr val="00B0F0"/>
              </a:solidFill>
            </a:endParaRPr>
          </a:p>
          <a:p>
            <a:r>
              <a:rPr lang="en-US" dirty="0"/>
              <a:t>   - </a:t>
            </a:r>
            <a:r>
              <a:rPr lang="en-US" dirty="0" err="1"/>
              <a:t>Bước</a:t>
            </a:r>
            <a:r>
              <a:rPr lang="en-US" dirty="0"/>
              <a:t> 1: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Chrome</a:t>
            </a:r>
            <a:r>
              <a:rPr lang="en-US" dirty="0"/>
              <a:t>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solidFill>
                  <a:srgbClr val="FF0000"/>
                </a:solidFill>
              </a:rPr>
              <a:t>Microsoft Edge 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tới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endParaRPr lang="en-US" dirty="0"/>
          </a:p>
          <a:p>
            <a:endParaRPr lang="en-US" dirty="0"/>
          </a:p>
          <a:p>
            <a:r>
              <a:rPr lang="en-US" dirty="0"/>
              <a:t>     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711421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410" y="1112909"/>
            <a:ext cx="9085710" cy="5745091"/>
          </a:xfrm>
        </p:spPr>
        <p:txBody>
          <a:bodyPr>
            <a:noAutofit/>
          </a:bodyPr>
          <a:lstStyle/>
          <a:p>
            <a:r>
              <a:rPr lang="vi-VN" sz="16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600" b="1" dirty="0">
                <a:solidFill>
                  <a:schemeClr val="tx1"/>
                </a:solidFill>
              </a:rPr>
              <a:t> 2.4 GHz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600" b="1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Thông tin thiết bị 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Nguồn cấp: 5VDC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vi-VN" sz="1600" dirty="0">
                <a:solidFill>
                  <a:schemeClr val="tx1"/>
                </a:solidFill>
              </a:rPr>
              <a:t>- 500mA  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Theo dõi Online qua App, Web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Có cảnh báo qua Email, </a:t>
            </a:r>
            <a:r>
              <a:rPr 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Công nghệ: Wi-Fi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Xuất xứ: Việt Nam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b="1" i="1" dirty="0" err="1">
                <a:solidFill>
                  <a:srgbClr val="FF0000"/>
                </a:solidFill>
              </a:rPr>
              <a:t>Telua</a:t>
            </a:r>
            <a:r>
              <a:rPr lang="en-US" sz="1600" b="1" i="1" dirty="0">
                <a:solidFill>
                  <a:srgbClr val="FF0000"/>
                </a:solidFill>
              </a:rPr>
              <a:t> IoT platform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cung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cấp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miễn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phần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mền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dưới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thu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dụng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trên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bắt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đầu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thu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phí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từ</a:t>
            </a:r>
            <a:r>
              <a:rPr lang="en-US" sz="1600" b="1" i="1" dirty="0">
                <a:solidFill>
                  <a:srgbClr val="0070C0"/>
                </a:solidFill>
              </a:rPr>
              <a:t> 01/2024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E99C6-0355-66D7-285F-2C22421191FB}"/>
              </a:ext>
            </a:extLst>
          </p:cNvPr>
          <p:cNvSpPr txBox="1">
            <a:spLocks/>
          </p:cNvSpPr>
          <p:nvPr/>
        </p:nvSpPr>
        <p:spPr>
          <a:xfrm>
            <a:off x="677334" y="104334"/>
            <a:ext cx="8596668" cy="7123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70867" y="1078173"/>
            <a:ext cx="7641289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693751" y="166942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80848"/>
            <a:ext cx="8596668" cy="6148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330099" y="773529"/>
            <a:ext cx="6366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.  (</a:t>
            </a:r>
            <a:r>
              <a:rPr lang="en-US" sz="1400" b="1" i="1" dirty="0" err="1">
                <a:solidFill>
                  <a:srgbClr val="0070C0"/>
                </a:solidFill>
              </a:rPr>
              <a:t>Nếu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không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tìm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thấy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có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thể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rút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và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cấp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lại</a:t>
            </a:r>
            <a:r>
              <a:rPr lang="en-US" sz="1400" b="1" i="1" dirty="0">
                <a:solidFill>
                  <a:srgbClr val="0070C0"/>
                </a:solidFill>
              </a:rPr>
              <a:t> do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chỉ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phát</a:t>
            </a:r>
            <a:r>
              <a:rPr lang="en-US" sz="1400" b="1" i="1" dirty="0">
                <a:solidFill>
                  <a:srgbClr val="0070C0"/>
                </a:solidFill>
              </a:rPr>
              <a:t> Wi-Fi </a:t>
            </a:r>
            <a:r>
              <a:rPr lang="en-US" sz="1400" b="1" i="1" dirty="0" err="1">
                <a:solidFill>
                  <a:srgbClr val="0070C0"/>
                </a:solidFill>
              </a:rPr>
              <a:t>trong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vòng</a:t>
            </a:r>
            <a:r>
              <a:rPr lang="en-US" sz="1400" b="1" i="1" dirty="0">
                <a:solidFill>
                  <a:srgbClr val="0070C0"/>
                </a:solidFill>
              </a:rPr>
              <a:t> 3 </a:t>
            </a:r>
            <a:r>
              <a:rPr lang="en-US" sz="1400" b="1" i="1" dirty="0" err="1">
                <a:solidFill>
                  <a:srgbClr val="0070C0"/>
                </a:solidFill>
              </a:rPr>
              <a:t>phút</a:t>
            </a:r>
            <a:r>
              <a:rPr lang="en-US" dirty="0"/>
              <a:t> )</a:t>
            </a:r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40150" y="3186945"/>
            <a:ext cx="6366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19" y="411027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094" y="4192610"/>
            <a:ext cx="462729" cy="481659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88" y="4284661"/>
            <a:ext cx="418429" cy="418429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9A080-694A-1D37-5DAC-BC7523299E4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658717" y="780006"/>
            <a:ext cx="2476500" cy="4410075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093D8FF1-68A6-45C0-43C7-EF5DB9C9D5D6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9293564" y="773529"/>
            <a:ext cx="2658286" cy="4395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chữ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96174" y="109922"/>
            <a:ext cx="8596668" cy="849573"/>
          </a:xfrm>
        </p:spPr>
        <p:txBody>
          <a:bodyPr/>
          <a:lstStyle/>
          <a:p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qua Email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41E9A7C-5D44-C762-2283-C4C44341D0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8862" y="1681056"/>
            <a:ext cx="5436258" cy="172723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4B5408AB-EBF4-9612-A02F-7AA3464F074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42952" y="1580485"/>
            <a:ext cx="4810748" cy="1684896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A801BE4-011E-1F75-2DE8-66F06D3E047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96174" y="4356432"/>
            <a:ext cx="4590257" cy="2501568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C11F80B9-3516-63C8-05B4-B5AFD555D871}"/>
              </a:ext>
            </a:extLst>
          </p:cNvPr>
          <p:cNvSpPr txBox="1"/>
          <p:nvPr/>
        </p:nvSpPr>
        <p:spPr>
          <a:xfrm>
            <a:off x="291366" y="3539380"/>
            <a:ext cx="98672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Sau Khi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, </a:t>
            </a:r>
            <a:r>
              <a:rPr lang="en-US" dirty="0" err="1"/>
              <a:t>một</a:t>
            </a:r>
            <a:r>
              <a:rPr lang="en-US" dirty="0"/>
              <a:t> Email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gửi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hộp</a:t>
            </a:r>
            <a:r>
              <a:rPr lang="en-US" dirty="0"/>
              <a:t> </a:t>
            </a:r>
            <a:r>
              <a:rPr lang="en-US" dirty="0" err="1"/>
              <a:t>thư</a:t>
            </a:r>
            <a:r>
              <a:rPr lang="en-US" dirty="0"/>
              <a:t> 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vào</a:t>
            </a:r>
            <a:r>
              <a:rPr lang="en-US" dirty="0"/>
              <a:t> link </a:t>
            </a:r>
            <a:r>
              <a:rPr lang="en-US" dirty="0" err="1"/>
              <a:t>trong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A7DB8BD1-54D2-7203-F9F1-6F0036C32033}"/>
              </a:ext>
            </a:extLst>
          </p:cNvPr>
          <p:cNvSpPr txBox="1"/>
          <p:nvPr/>
        </p:nvSpPr>
        <p:spPr>
          <a:xfrm>
            <a:off x="291366" y="1010283"/>
            <a:ext cx="9867242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nào</a:t>
            </a:r>
            <a:r>
              <a:rPr lang="en-US" dirty="0"/>
              <a:t> </a:t>
            </a:r>
            <a:r>
              <a:rPr lang="en-US" dirty="0" err="1"/>
              <a:t>nút</a:t>
            </a:r>
            <a:r>
              <a:rPr lang="en-US" dirty="0"/>
              <a:t> “</a:t>
            </a:r>
            <a:r>
              <a:rPr lang="en-US" dirty="0" err="1"/>
              <a:t>Tạo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”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</a:t>
            </a:r>
            <a:r>
              <a:rPr lang="en-US" dirty="0" err="1"/>
              <a:t>mới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0058134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1585</TotalTime>
  <Words>1479</Words>
  <Application>Microsoft Office PowerPoint</Application>
  <PresentationFormat>Widescreen</PresentationFormat>
  <Paragraphs>130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2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Nội dung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Telua IoT platform sẽ cung cấp miễn phí phần mền nếu dưới 3 thiết bị và sẽ thu phí nếu sử dụng trên 3 thiết bị và bắt đầu thu phí từ 01/2024</vt:lpstr>
      <vt:lpstr>- Cảm biến có thể dễ dàng thay đổi khi bị lỗi  - Qua thời gian khuyến cáo cảm biến nên được thay đổi để đảm bảo độ chính xác</vt:lpstr>
      <vt:lpstr>2 Hướng dẫn đăng kí thiết bị</vt:lpstr>
      <vt:lpstr>Thiết lập kết nối Internet</vt:lpstr>
      <vt:lpstr>Thiết lập kết nối Internet</vt:lpstr>
      <vt:lpstr>3 Kích hoạt thiết bị</vt:lpstr>
      <vt:lpstr>Đăng kí một tài khoản qua Email</vt:lpstr>
      <vt:lpstr>Kích hoạt thiết bị</vt:lpstr>
      <vt:lpstr>Kiểm tra thiết bị </vt:lpstr>
      <vt:lpstr>Hiện nhiệt độ và độ ẩm</vt:lpstr>
      <vt:lpstr>4 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5 Cài đặt cứng thông tin Wi-Fi</vt:lpstr>
      <vt:lpstr>6 Tạo biểu tượng Icon trên thiết bị</vt:lpstr>
      <vt:lpstr>6 Tạo biểu tượng Icon trên thiết bị</vt:lpstr>
      <vt:lpstr>6 Tạo biểu tượng Icon trên thiết bị</vt:lpstr>
      <vt:lpstr>6 Tạo biểu tượng Icon trên thiết bị</vt:lpstr>
      <vt:lpstr>6 Tạo biểu tượng Icon trên thiết bị</vt:lpstr>
      <vt:lpstr>Điều khiển thiết bị thông qua nhiệt đô và độ ẩm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213</cp:revision>
  <cp:lastPrinted>2023-07-04T12:01:21Z</cp:lastPrinted>
  <dcterms:created xsi:type="dcterms:W3CDTF">2023-06-02T04:17:49Z</dcterms:created>
  <dcterms:modified xsi:type="dcterms:W3CDTF">2023-07-04T12:01:30Z</dcterms:modified>
</cp:coreProperties>
</file>

<file path=docProps/thumbnail.jpeg>
</file>